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64" r:id="rId9"/>
    <p:sldId id="265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8507" autoAdjust="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B11A-CEE9-2B45-BAD2-3540A03A27EB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A427C-D24C-D342-9921-937DD13089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52400" y="62484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6248400"/>
            <a:ext cx="1371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314" y="683023"/>
            <a:ext cx="77724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Simulation Model Revisions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September 17, 2010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Description of Code Changes to Allow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Using “</a:t>
            </a:r>
            <a:r>
              <a:rPr lang="en-US" dirty="0" err="1" smtClean="0">
                <a:latin typeface="Times New Roman"/>
                <a:cs typeface="Times New Roman"/>
              </a:rPr>
              <a:t>Rocksim</a:t>
            </a:r>
            <a:r>
              <a:rPr lang="en-US" dirty="0" smtClean="0">
                <a:latin typeface="Times New Roman"/>
                <a:cs typeface="Times New Roman"/>
              </a:rPr>
              <a:t>” Motor Data Files for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Automated Parameter Input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0-09-17 at 10.29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7" y="1245388"/>
            <a:ext cx="4651589" cy="2039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57" y="200294"/>
            <a:ext cx="8229600" cy="1143000"/>
          </a:xfrm>
        </p:spPr>
        <p:txBody>
          <a:bodyPr/>
          <a:lstStyle/>
          <a:p>
            <a:r>
              <a:rPr lang="en-US" dirty="0" smtClean="0"/>
              <a:t>Adding Motors to Simulation </a:t>
            </a:r>
            <a:r>
              <a:rPr lang="en-US" sz="1800" dirty="0" smtClean="0"/>
              <a:t>(5)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168056" y="976847"/>
            <a:ext cx="1474782" cy="6231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0-09-17 at 10.30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01" y="1288444"/>
            <a:ext cx="2908300" cy="977900"/>
          </a:xfrm>
          <a:prstGeom prst="rect">
            <a:avLst/>
          </a:prstGeom>
        </p:spPr>
      </p:pic>
      <p:pic>
        <p:nvPicPr>
          <p:cNvPr id="15" name="Picture 14" descr="Screen shot 2010-09-17 at 10.30.3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201" y="2266344"/>
            <a:ext cx="2514600" cy="1803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5635" y="3285362"/>
            <a:ext cx="1280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“Left click”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7" name="Picture 16" descr="Screen shot 2010-09-17 at 10.31.32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56" y="2876371"/>
            <a:ext cx="2431055" cy="37975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5745" y="3622428"/>
            <a:ext cx="1408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“Right click”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1845674" y="5454917"/>
            <a:ext cx="1474782" cy="6231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creen shot 2010-09-17 at 10.32.56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540" y="4069744"/>
            <a:ext cx="4697233" cy="243026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rot="10800000" flipV="1">
            <a:off x="4419055" y="5766514"/>
            <a:ext cx="1474782" cy="6231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21201" y="5397182"/>
            <a:ext cx="2826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Add New Motor Name Here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3601" y="6205043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“Save”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0-09-17 at 10.34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7" y="969473"/>
            <a:ext cx="5553056" cy="2881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57" y="200294"/>
            <a:ext cx="8229600" cy="1143000"/>
          </a:xfrm>
        </p:spPr>
        <p:txBody>
          <a:bodyPr/>
          <a:lstStyle/>
          <a:p>
            <a:r>
              <a:rPr lang="en-US" dirty="0" smtClean="0"/>
              <a:t>Adding Motors to Simulation </a:t>
            </a:r>
            <a:r>
              <a:rPr lang="en-US" sz="1800" dirty="0" smtClean="0"/>
              <a:t>(5)</a:t>
            </a:r>
            <a:endParaRPr lang="en-US" sz="1800" dirty="0"/>
          </a:p>
        </p:txBody>
      </p:sp>
      <p:pic>
        <p:nvPicPr>
          <p:cNvPr id="15" name="Picture 14" descr="Screen shot 2010-09-17 at 10.30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01" y="2266344"/>
            <a:ext cx="2514600" cy="1803400"/>
          </a:xfrm>
          <a:prstGeom prst="rect">
            <a:avLst/>
          </a:prstGeom>
        </p:spPr>
      </p:pic>
      <p:pic>
        <p:nvPicPr>
          <p:cNvPr id="21" name="Picture 20" descr="Screen shot 2010-09-17 at 10.32.5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540" y="4069744"/>
            <a:ext cx="4697233" cy="243026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4438" y="4177635"/>
            <a:ext cx="312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Repeat Process on front panel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94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Where to Get the Data Files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0-09-17 at 10.05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29" y="1467083"/>
            <a:ext cx="4218935" cy="48351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812750" y="5325275"/>
            <a:ext cx="3912021" cy="6358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0-09-17 at 10.08.1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095" y="1898094"/>
            <a:ext cx="3868705" cy="38581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724771" y="5479263"/>
            <a:ext cx="1461127" cy="82292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5060" y="6117520"/>
            <a:ext cx="288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Preferred to save as .txt file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455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“</a:t>
            </a:r>
            <a:r>
              <a:rPr lang="en-US" sz="3200" dirty="0" err="1" smtClean="0">
                <a:latin typeface="Times New Roman"/>
                <a:cs typeface="Times New Roman"/>
              </a:rPr>
              <a:t>Rocksim</a:t>
            </a:r>
            <a:r>
              <a:rPr lang="en-US" sz="3200" dirty="0" smtClean="0">
                <a:latin typeface="Times New Roman"/>
                <a:cs typeface="Times New Roman"/>
              </a:rPr>
              <a:t>” File Format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9" name="Picture 8" descr="Screen shot 2010-09-17 at 10.13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227" y="802053"/>
            <a:ext cx="3312786" cy="5892630"/>
          </a:xfrm>
          <a:prstGeom prst="rect">
            <a:avLst/>
          </a:prstGeom>
        </p:spPr>
      </p:pic>
      <p:pic>
        <p:nvPicPr>
          <p:cNvPr id="10" name="Picture 9" descr="Screen shot 2010-09-17 at 10.13.4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0" y="1365455"/>
            <a:ext cx="2546429" cy="2727088"/>
          </a:xfrm>
          <a:prstGeom prst="rect">
            <a:avLst/>
          </a:prstGeom>
        </p:spPr>
      </p:pic>
      <p:pic>
        <p:nvPicPr>
          <p:cNvPr id="11" name="Picture 10" descr="Screen shot 2010-09-17 at 10.13.5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292" y="3591148"/>
            <a:ext cx="3408935" cy="273389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>
            <a:off x="3434373" y="2860609"/>
            <a:ext cx="1283529" cy="6964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851" y="2184729"/>
            <a:ext cx="170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Re-label as “txt”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98297" y="2567055"/>
            <a:ext cx="3577716" cy="3591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07693" y="4286871"/>
            <a:ext cx="15395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Thrust Curve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Motors to Simulation</a:t>
            </a:r>
            <a:endParaRPr lang="en-US" dirty="0"/>
          </a:p>
        </p:txBody>
      </p:sp>
      <p:pic>
        <p:nvPicPr>
          <p:cNvPr id="4" name="Picture 3" descr="Screen shot 2010-09-17 at 9.59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89" y="1094982"/>
            <a:ext cx="6832600" cy="3657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5465200" y="2253001"/>
            <a:ext cx="2195482" cy="9223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4265" y="2068334"/>
            <a:ext cx="1276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Motor </a:t>
            </a:r>
            <a:r>
              <a:rPr lang="en-US" b="1" dirty="0" err="1" smtClean="0">
                <a:latin typeface="Times New Roman"/>
                <a:cs typeface="Times New Roman"/>
              </a:rPr>
              <a:t>VI’s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57" y="200294"/>
            <a:ext cx="8229600" cy="1143000"/>
          </a:xfrm>
        </p:spPr>
        <p:txBody>
          <a:bodyPr/>
          <a:lstStyle/>
          <a:p>
            <a:r>
              <a:rPr lang="en-US" dirty="0" smtClean="0"/>
              <a:t>Adding Motors to Simulation </a:t>
            </a:r>
            <a:r>
              <a:rPr lang="en-US" sz="1800" dirty="0" smtClean="0"/>
              <a:t>(2)</a:t>
            </a:r>
            <a:endParaRPr lang="en-US" sz="1800" dirty="0"/>
          </a:p>
        </p:txBody>
      </p:sp>
      <p:pic>
        <p:nvPicPr>
          <p:cNvPr id="6" name="Picture 5" descr="Screen shot 2010-09-17 at 9.59.12 AM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8" y="1242564"/>
            <a:ext cx="7136782" cy="53525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1073494" y="1520955"/>
            <a:ext cx="805619" cy="2488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34" y="873232"/>
            <a:ext cx="20565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Path to </a:t>
            </a:r>
            <a:r>
              <a:rPr lang="en-US" dirty="0" err="1" smtClean="0"/>
              <a:t>Rocksim</a:t>
            </a:r>
            <a:r>
              <a:rPr lang="en-US" dirty="0" smtClean="0"/>
              <a:t> File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09-17 at 10.24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9" y="1765490"/>
            <a:ext cx="7521330" cy="4174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57" y="200294"/>
            <a:ext cx="8229600" cy="1143000"/>
          </a:xfrm>
        </p:spPr>
        <p:txBody>
          <a:bodyPr/>
          <a:lstStyle/>
          <a:p>
            <a:r>
              <a:rPr lang="en-US" dirty="0" smtClean="0"/>
              <a:t>Adding Motors to Simulation </a:t>
            </a:r>
            <a:r>
              <a:rPr lang="en-US" sz="1800" dirty="0" smtClean="0"/>
              <a:t>(3)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153975" y="1440473"/>
            <a:ext cx="3058625" cy="266280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34" y="873232"/>
            <a:ext cx="2133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Path to </a:t>
            </a:r>
            <a:r>
              <a:rPr lang="en-US" dirty="0" err="1" smtClean="0">
                <a:latin typeface="Times New Roman"/>
                <a:cs typeface="Times New Roman"/>
              </a:rPr>
              <a:t>Rocksim</a:t>
            </a:r>
            <a:r>
              <a:rPr lang="en-US" dirty="0" smtClean="0">
                <a:latin typeface="Times New Roman"/>
                <a:cs typeface="Times New Roman"/>
              </a:rPr>
              <a:t> File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2466" y="1242561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Select new </a:t>
            </a:r>
            <a:r>
              <a:rPr lang="en-US" dirty="0" err="1" smtClean="0">
                <a:latin typeface="Times New Roman"/>
                <a:cs typeface="Times New Roman"/>
              </a:rPr>
              <a:t>Rocksim</a:t>
            </a:r>
            <a:r>
              <a:rPr lang="en-US" dirty="0" smtClean="0">
                <a:latin typeface="Times New Roman"/>
                <a:cs typeface="Times New Roman"/>
              </a:rPr>
              <a:t> input file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0-09-17 at 10.26.4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7" y="936293"/>
            <a:ext cx="3782085" cy="513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57" y="200294"/>
            <a:ext cx="8229600" cy="1143000"/>
          </a:xfrm>
        </p:spPr>
        <p:txBody>
          <a:bodyPr/>
          <a:lstStyle/>
          <a:p>
            <a:r>
              <a:rPr lang="en-US" dirty="0" smtClean="0"/>
              <a:t>Adding Motors to Simulation </a:t>
            </a:r>
            <a:r>
              <a:rPr lang="en-US" sz="1800" dirty="0" smtClean="0"/>
              <a:t>(4)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007614" y="1280565"/>
            <a:ext cx="1589800" cy="90125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93046" y="1048765"/>
            <a:ext cx="29583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Select new file … run VI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..make current values default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… save as &lt;new file&gt;.vi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217" y="232343"/>
            <a:ext cx="5994034" cy="9448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Change Icon </a:t>
            </a:r>
            <a:r>
              <a:rPr lang="en-US" sz="3200" dirty="0" smtClean="0">
                <a:latin typeface="Times New Roman"/>
                <a:cs typeface="Times New Roman"/>
              </a:rPr>
              <a:t>Label, </a:t>
            </a:r>
            <a:r>
              <a:rPr lang="en-US" dirty="0" smtClean="0">
                <a:latin typeface="Times New Roman"/>
                <a:cs typeface="Times New Roman"/>
              </a:rPr>
              <a:t>Save VI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0-09-13 at 4.16.40 PM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" y="913884"/>
            <a:ext cx="8630188" cy="267969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83234" y="1177206"/>
            <a:ext cx="2509134" cy="23234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0-09-13 at 4.18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5" y="2905412"/>
            <a:ext cx="8168227" cy="365197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3872043" y="1688397"/>
            <a:ext cx="2029132" cy="10067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35634" y="5080574"/>
            <a:ext cx="2356734" cy="111524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092" y="511155"/>
            <a:ext cx="5994034" cy="9448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Save New Motor Model File in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“Motors” Folder </a:t>
            </a:r>
            <a:r>
              <a:rPr lang="en-US" sz="3200" dirty="0" smtClean="0">
                <a:latin typeface="Times New Roman"/>
                <a:cs typeface="Times New Roman"/>
              </a:rPr>
              <a:t>File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8" name="Picture 7" descr="Screen shot 2010-09-13 at 4.14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4" y="1456018"/>
            <a:ext cx="3174916" cy="4272530"/>
          </a:xfrm>
          <a:prstGeom prst="rect">
            <a:avLst/>
          </a:prstGeom>
        </p:spPr>
      </p:pic>
      <p:pic>
        <p:nvPicPr>
          <p:cNvPr id="9" name="Picture 8" descr="Screen shot 2010-09-13 at 4.19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676" y="3429000"/>
            <a:ext cx="5651500" cy="1854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183874" y="1672874"/>
            <a:ext cx="2679507" cy="123916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182782" y="2888819"/>
            <a:ext cx="2896543" cy="46465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174</Words>
  <Application>Microsoft Macintosh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Simulation Model Revisions September 17, 2010  Description of Code Changes to Allow  Using “Rocksim” Motor Data Files for   Automated Parameter Input</vt:lpstr>
      <vt:lpstr>Where to Get the Data Files</vt:lpstr>
      <vt:lpstr>“Rocksim” File Format</vt:lpstr>
      <vt:lpstr>Adding Motors to Simulation</vt:lpstr>
      <vt:lpstr>Adding Motors to Simulation (2)</vt:lpstr>
      <vt:lpstr>Adding Motors to Simulation (3)</vt:lpstr>
      <vt:lpstr>Adding Motors to Simulation (4)</vt:lpstr>
      <vt:lpstr>Change Icon Label, Save VI</vt:lpstr>
      <vt:lpstr>Save New Motor Model File in “Motors” Folder File</vt:lpstr>
      <vt:lpstr>Adding Motors to Simulation (5)</vt:lpstr>
      <vt:lpstr>Adding Motors to Simulation (5)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Add Additional Motors to the Simulation Model</dc:title>
  <dc:creator>Whitmore Stephen</dc:creator>
  <cp:lastModifiedBy>Whitmore Stephen</cp:lastModifiedBy>
  <cp:revision>13</cp:revision>
  <dcterms:created xsi:type="dcterms:W3CDTF">2010-09-17T16:36:46Z</dcterms:created>
  <dcterms:modified xsi:type="dcterms:W3CDTF">2010-09-17T16:39:37Z</dcterms:modified>
</cp:coreProperties>
</file>